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3" r:id="rId3"/>
    <p:sldId id="272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2705-351F-4612-817A-6AF99D2B3FAF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4DA7D-868E-4A34-BFC3-8098EE681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2705-351F-4612-817A-6AF99D2B3FAF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4DA7D-868E-4A34-BFC3-8098EE681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2705-351F-4612-817A-6AF99D2B3FAF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4DA7D-868E-4A34-BFC3-8098EE681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2705-351F-4612-817A-6AF99D2B3FAF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4DA7D-868E-4A34-BFC3-8098EE681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2705-351F-4612-817A-6AF99D2B3FAF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4DA7D-868E-4A34-BFC3-8098EE681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2705-351F-4612-817A-6AF99D2B3FAF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4DA7D-868E-4A34-BFC3-8098EE681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2705-351F-4612-817A-6AF99D2B3FAF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4DA7D-868E-4A34-BFC3-8098EE681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2705-351F-4612-817A-6AF99D2B3FAF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4DA7D-868E-4A34-BFC3-8098EE681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2705-351F-4612-817A-6AF99D2B3FAF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4DA7D-868E-4A34-BFC3-8098EE681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2705-351F-4612-817A-6AF99D2B3FAF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4DA7D-868E-4A34-BFC3-8098EE681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2705-351F-4612-817A-6AF99D2B3FAF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4DA7D-868E-4A34-BFC3-8098EE681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B2705-351F-4612-817A-6AF99D2B3FAF}" type="datetimeFigureOut">
              <a:rPr lang="en-US" smtClean="0"/>
              <a:pPr/>
              <a:t>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4DA7D-868E-4A34-BFC3-8098EE681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2285999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ICT:</a:t>
            </a:r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Use of Internet in Education</a:t>
            </a:r>
            <a:br>
              <a:rPr lang="en-US" sz="4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819400"/>
          </a:xfrm>
        </p:spPr>
        <p:txBody>
          <a:bodyPr/>
          <a:lstStyle/>
          <a:p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Dr.K.K.Biswal</a:t>
            </a:r>
            <a:endParaRPr lang="en-US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Associate Professor</a:t>
            </a:r>
          </a:p>
          <a:p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Harkamaya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College of Education</a:t>
            </a:r>
          </a:p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25/11/2019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INTERNET</a:t>
            </a:r>
            <a:endParaRPr lang="en-U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Internet is a sea of data and information in which a little dip can speed up and change the way we live and do business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field of education it provides ample opportunities  to both </a:t>
            </a:r>
            <a:r>
              <a:rPr lang="en-US" sz="2800" b="1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teachers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students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administrators, policy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makers to improve their own business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USES</a:t>
            </a:r>
            <a:br>
              <a:rPr lang="en-US" sz="36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use of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Internet in education is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providing new opportunities for both students and educators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alike.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1.Inside Classroom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2.Outside Classroom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3.Evaluation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4.Curriculum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5.Policy Making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6.Learning Experiences etc.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be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contd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…..</a:t>
            </a:r>
          </a:p>
          <a:p>
            <a:pPr algn="ctr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5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97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ICT: Use of Internet in Education </vt:lpstr>
      <vt:lpstr>INTERNET</vt:lpstr>
      <vt:lpstr>USES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</dc:title>
  <dc:creator>Oltuser</dc:creator>
  <cp:lastModifiedBy>MAMUN</cp:lastModifiedBy>
  <cp:revision>13</cp:revision>
  <dcterms:created xsi:type="dcterms:W3CDTF">2019-04-08T17:57:02Z</dcterms:created>
  <dcterms:modified xsi:type="dcterms:W3CDTF">2020-02-16T03:41:51Z</dcterms:modified>
</cp:coreProperties>
</file>